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6" r:id="rId3"/>
    <p:sldId id="269" r:id="rId4"/>
    <p:sldId id="270" r:id="rId5"/>
    <p:sldId id="261" r:id="rId6"/>
    <p:sldId id="271" r:id="rId7"/>
    <p:sldId id="274" r:id="rId8"/>
    <p:sldId id="275" r:id="rId9"/>
  </p:sldIdLst>
  <p:sldSz cx="10693400" cy="7561263"/>
  <p:notesSz cx="6858000" cy="9144000"/>
  <p:defaultTextStyle>
    <a:defPPr>
      <a:defRPr lang="de-DE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9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80" y="96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4ABCD-DCA7-4CF8-80A0-6E201DC9277F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4F7D58-5111-4E8D-850C-4FCB85CE74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7924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6AA9-7EBE-469B-A079-FCC158BE53E6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7A30-64BB-401D-B900-82A519B183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877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6AA9-7EBE-469B-A079-FCC158BE53E6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7A30-64BB-401D-B900-82A519B183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821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752715" y="302802"/>
            <a:ext cx="2406015" cy="645157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4670" y="302802"/>
            <a:ext cx="7039822" cy="645157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6AA9-7EBE-469B-A079-FCC158BE53E6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7A30-64BB-401D-B900-82A519B183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51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6AA9-7EBE-469B-A079-FCC158BE53E6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7A30-64BB-401D-B900-82A519B183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7356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6AA9-7EBE-469B-A079-FCC158BE53E6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7A30-64BB-401D-B900-82A519B183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920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4670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35812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6AA9-7EBE-469B-A079-FCC158BE53E6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7A30-64BB-401D-B900-82A519B183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867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6AA9-7EBE-469B-A079-FCC158BE53E6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7A30-64BB-401D-B900-82A519B183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06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6AA9-7EBE-469B-A079-FCC158BE53E6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7A30-64BB-401D-B900-82A519B183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70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6AA9-7EBE-469B-A079-FCC158BE53E6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7A30-64BB-401D-B900-82A519B183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6541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6AA9-7EBE-469B-A079-FCC158BE53E6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7A30-64BB-401D-B900-82A519B183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5130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B6AA9-7EBE-469B-A079-FCC158BE53E6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57A30-64BB-401D-B900-82A519B183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910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B6AA9-7EBE-469B-A079-FCC158BE53E6}" type="datetimeFigureOut">
              <a:rPr lang="de-DE" smtClean="0"/>
              <a:t>25.06.2024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57A30-64BB-401D-B900-82A519B183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4925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7" y="14988"/>
            <a:ext cx="10691813" cy="755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DD13B79F-7517-4BBA-A56E-F60C32271F42}"/>
              </a:ext>
            </a:extLst>
          </p:cNvPr>
          <p:cNvSpPr/>
          <p:nvPr/>
        </p:nvSpPr>
        <p:spPr>
          <a:xfrm>
            <a:off x="738188" y="2196455"/>
            <a:ext cx="89289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dirty="0"/>
          </a:p>
          <a:p>
            <a:r>
              <a:rPr lang="de-DE" dirty="0"/>
              <a:t>Ab dem </a:t>
            </a:r>
            <a:r>
              <a:rPr lang="de-DE" b="1" dirty="0"/>
              <a:t>1. August 2024 </a:t>
            </a:r>
            <a:r>
              <a:rPr lang="de-DE" dirty="0"/>
              <a:t>können Personalagenturen nur noch genutzt werden, wenn: 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	es sich um einen akuten Personalausfall handelt,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	(weniger als 80 % des verfügbaren Personals da ist,)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	im Verhältnis zu den anwesenden Kindern deutlich zu wenig 	Mitarbeitende im Haus sind 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	es im Einzelfall mit der Geschäftsstelle vorher abgesprochen wurde. </a:t>
            </a:r>
          </a:p>
        </p:txBody>
      </p:sp>
    </p:spTree>
    <p:extLst>
      <p:ext uri="{BB962C8B-B14F-4D97-AF65-F5344CB8AC3E}">
        <p14:creationId xmlns:p14="http://schemas.microsoft.com/office/powerpoint/2010/main" val="1001140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4" name="Picture 2" descr="E:\KKN PC\1_Sonstiges\Power Point\PowerPoint Vorlagen-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32" y="1587"/>
            <a:ext cx="10691813" cy="755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CDD423B5-E6E9-4841-B608-DF9B90CC9EC9}"/>
              </a:ext>
            </a:extLst>
          </p:cNvPr>
          <p:cNvSpPr/>
          <p:nvPr/>
        </p:nvSpPr>
        <p:spPr>
          <a:xfrm>
            <a:off x="1674292" y="1404367"/>
            <a:ext cx="7344816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b="1" dirty="0"/>
              <a:t>„akuter Personalausfall“: </a:t>
            </a:r>
          </a:p>
          <a:p>
            <a:endParaRPr lang="de-DE" sz="3600" b="1" dirty="0"/>
          </a:p>
          <a:p>
            <a:endParaRPr lang="de-DE" sz="3600" dirty="0"/>
          </a:p>
          <a:p>
            <a:pPr marL="342900" indent="-342900">
              <a:buFontTx/>
              <a:buChar char="-"/>
            </a:pPr>
            <a:r>
              <a:rPr lang="de-DE" sz="3600" dirty="0" err="1"/>
              <a:t>gds</a:t>
            </a:r>
            <a:r>
              <a:rPr lang="de-DE" sz="3600" dirty="0"/>
              <a:t>. keine </a:t>
            </a:r>
            <a:r>
              <a:rPr lang="de-DE" sz="3600" dirty="0" err="1"/>
              <a:t>Vakanzvertretung</a:t>
            </a:r>
            <a:endParaRPr lang="de-DE" sz="3600" dirty="0"/>
          </a:p>
          <a:p>
            <a:pPr marL="342900" indent="-342900">
              <a:buFontTx/>
              <a:buChar char="-"/>
            </a:pPr>
            <a:endParaRPr lang="de-DE" sz="2000" dirty="0"/>
          </a:p>
          <a:p>
            <a:pPr marL="342900" indent="-342900">
              <a:buFontTx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4331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098" name="Picture 2" descr="E:\KKN PC\1_Sonstiges\Power Point\PowerPoint Vorlagen-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1588"/>
            <a:ext cx="10691813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A2410789-E8AA-4762-A3B8-329862155D3A}"/>
              </a:ext>
            </a:extLst>
          </p:cNvPr>
          <p:cNvSpPr/>
          <p:nvPr/>
        </p:nvSpPr>
        <p:spPr>
          <a:xfrm>
            <a:off x="2394372" y="784695"/>
            <a:ext cx="71287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b="1" dirty="0"/>
              <a:t>(„weniger als 80 % des verfügbaren Personals im Haus“): </a:t>
            </a:r>
          </a:p>
          <a:p>
            <a:endParaRPr lang="de-DE" sz="3600" b="1" dirty="0"/>
          </a:p>
          <a:p>
            <a:pPr marL="342900" indent="-342900">
              <a:buFontTx/>
              <a:buChar char="-"/>
            </a:pPr>
            <a:r>
              <a:rPr lang="de-DE" sz="3600" dirty="0"/>
              <a:t>Obergrenze</a:t>
            </a:r>
          </a:p>
          <a:p>
            <a:endParaRPr lang="de-DE" sz="3600" dirty="0"/>
          </a:p>
          <a:p>
            <a:pPr marL="342900" indent="-342900">
              <a:buFontTx/>
              <a:buChar char="-"/>
            </a:pPr>
            <a:r>
              <a:rPr lang="de-DE" sz="3600" dirty="0"/>
              <a:t>Für die eigene Orientierung (Könnte man auch weglassen) </a:t>
            </a:r>
          </a:p>
          <a:p>
            <a:endParaRPr lang="de-DE" sz="3600" dirty="0"/>
          </a:p>
          <a:p>
            <a:pPr marL="342900" indent="-342900">
              <a:buFontTx/>
              <a:buChar char="-"/>
            </a:pPr>
            <a:r>
              <a:rPr lang="de-DE" sz="3600" dirty="0"/>
              <a:t>Hilfe im Stelleplan (Gregor)</a:t>
            </a:r>
            <a:endParaRPr lang="de-DE" sz="3600" b="1" dirty="0"/>
          </a:p>
          <a:p>
            <a:endParaRPr lang="de-DE" sz="3600" b="1" dirty="0"/>
          </a:p>
        </p:txBody>
      </p:sp>
    </p:spTree>
    <p:extLst>
      <p:ext uri="{BB962C8B-B14F-4D97-AF65-F5344CB8AC3E}">
        <p14:creationId xmlns:p14="http://schemas.microsoft.com/office/powerpoint/2010/main" val="3059181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107"/>
            <a:ext cx="10691813" cy="755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5E259E03-05C8-43F9-B407-1CC64EF37338}"/>
              </a:ext>
            </a:extLst>
          </p:cNvPr>
          <p:cNvSpPr/>
          <p:nvPr/>
        </p:nvSpPr>
        <p:spPr>
          <a:xfrm>
            <a:off x="810196" y="1908424"/>
            <a:ext cx="89289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b="1" dirty="0"/>
              <a:t>„im Verhältnis zu den anwesenden Kindern deutlich zu wenig Mitarbeitende im Haus“: </a:t>
            </a:r>
          </a:p>
          <a:p>
            <a:endParaRPr lang="de-DE" sz="3600" dirty="0"/>
          </a:p>
          <a:p>
            <a:pPr marL="571500" indent="-571500">
              <a:buFontTx/>
              <a:buChar char="-"/>
            </a:pPr>
            <a:r>
              <a:rPr lang="de-DE" sz="3600" dirty="0"/>
              <a:t>hier auch ca. 80 % ansetzen </a:t>
            </a:r>
          </a:p>
          <a:p>
            <a:endParaRPr lang="de-DE" sz="3600" dirty="0"/>
          </a:p>
          <a:p>
            <a:pPr marL="571500" indent="-571500">
              <a:buFontTx/>
              <a:buChar char="-"/>
            </a:pPr>
            <a:r>
              <a:rPr lang="de-DE" sz="3600" dirty="0"/>
              <a:t>beim Rechnen kann der Stellenplan helfen (Gregor) </a:t>
            </a:r>
          </a:p>
          <a:p>
            <a:endParaRPr lang="de-DE" sz="3600" dirty="0"/>
          </a:p>
          <a:p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1803736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107"/>
            <a:ext cx="10691813" cy="755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EC4DBA50-9EEE-4CCB-838C-99FC233249E3}"/>
              </a:ext>
            </a:extLst>
          </p:cNvPr>
          <p:cNvSpPr/>
          <p:nvPr/>
        </p:nvSpPr>
        <p:spPr>
          <a:xfrm>
            <a:off x="1458268" y="390339"/>
            <a:ext cx="7416824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b="1" dirty="0"/>
              <a:t>„im Einzelfall mit der Geschäftsstelle abgesprochen“: </a:t>
            </a:r>
          </a:p>
          <a:p>
            <a:endParaRPr lang="de-DE" sz="3600" dirty="0"/>
          </a:p>
          <a:p>
            <a:pPr marL="342900" indent="-342900">
              <a:buFontTx/>
              <a:buChar char="-"/>
            </a:pPr>
            <a:r>
              <a:rPr lang="de-DE" sz="3600" dirty="0"/>
              <a:t>soll eine Personalagentur eingesetzt werden, muss das in der Geschäftsstelle vorher freigegeben werden </a:t>
            </a:r>
          </a:p>
          <a:p>
            <a:pPr marL="342900" indent="-342900">
              <a:buFontTx/>
              <a:buChar char="-"/>
            </a:pPr>
            <a:endParaRPr lang="de-DE" sz="3600" dirty="0"/>
          </a:p>
          <a:p>
            <a:pPr marL="342900" indent="-342900">
              <a:buFontTx/>
              <a:buChar char="-"/>
            </a:pPr>
            <a:r>
              <a:rPr lang="de-DE" sz="3600" dirty="0"/>
              <a:t>betrachtet werden die genaue Situation sowie Dauer und Länge des Einsatzes; ggf. Alternativen etc. 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8843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7" y="14988"/>
            <a:ext cx="10691813" cy="755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DD13B79F-7517-4BBA-A56E-F60C32271F42}"/>
              </a:ext>
            </a:extLst>
          </p:cNvPr>
          <p:cNvSpPr/>
          <p:nvPr/>
        </p:nvSpPr>
        <p:spPr>
          <a:xfrm>
            <a:off x="738188" y="2196455"/>
            <a:ext cx="908939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Sonst noch wichtig: </a:t>
            </a:r>
            <a:endParaRPr lang="de-DE" sz="2800" dirty="0"/>
          </a:p>
          <a:p>
            <a:pPr marL="571500" indent="-571500">
              <a:buFontTx/>
              <a:buChar char="-"/>
            </a:pPr>
            <a:r>
              <a:rPr lang="de-DE" sz="2800" dirty="0"/>
              <a:t>anderweitige Vertretungskräfte/Mehrarbeit als Vertretung sind wie bisher im Rahmen der Vertretungsregelung möglich</a:t>
            </a:r>
          </a:p>
          <a:p>
            <a:r>
              <a:rPr lang="de-DE" sz="2800" dirty="0"/>
              <a:t> </a:t>
            </a:r>
          </a:p>
          <a:p>
            <a:pPr marL="571500" indent="-571500">
              <a:buFontTx/>
              <a:buChar char="-"/>
            </a:pPr>
            <a:r>
              <a:rPr lang="de-DE" sz="2800" dirty="0"/>
              <a:t>Vertretungspool ist in Planung (gestaltet sich etwas schwierig) </a:t>
            </a:r>
          </a:p>
          <a:p>
            <a:endParaRPr lang="de-DE" sz="2800" dirty="0"/>
          </a:p>
          <a:p>
            <a:pPr marL="571500" indent="-571500">
              <a:buFontTx/>
              <a:buChar char="-"/>
            </a:pPr>
            <a:r>
              <a:rPr lang="de-DE" sz="2800" dirty="0"/>
              <a:t>Vertretungsregel und Maßnahmenplan entsprechend angepasst </a:t>
            </a:r>
          </a:p>
          <a:p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3578398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098" name="Picture 2" descr="E:\KKN PC\1_Sonstiges\Power Point\PowerPoint Vorlagen-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1588"/>
            <a:ext cx="10691813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A2410789-E8AA-4762-A3B8-329862155D3A}"/>
              </a:ext>
            </a:extLst>
          </p:cNvPr>
          <p:cNvSpPr/>
          <p:nvPr/>
        </p:nvSpPr>
        <p:spPr>
          <a:xfrm>
            <a:off x="2394372" y="784695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3600" b="1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5AE0664-6ABD-4ED7-AFC2-339FDC1B1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482" y="612278"/>
            <a:ext cx="9155304" cy="640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679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098" name="Picture 2" descr="E:\KKN PC\1_Sonstiges\Power Point\PowerPoint Vorlagen-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1588"/>
            <a:ext cx="10691813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A2410789-E8AA-4762-A3B8-329862155D3A}"/>
              </a:ext>
            </a:extLst>
          </p:cNvPr>
          <p:cNvSpPr/>
          <p:nvPr/>
        </p:nvSpPr>
        <p:spPr>
          <a:xfrm>
            <a:off x="2394372" y="784695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3600" b="1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6568BDA-005E-4C3B-8B30-869E4B4B5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8388" y="437332"/>
            <a:ext cx="6311343" cy="675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08958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Microsoft Office PowerPoint</Application>
  <PresentationFormat>Benutzerdefiniert</PresentationFormat>
  <Paragraphs>37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Arial</vt:lpstr>
      <vt:lpstr>Calibri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Patrick Paul</dc:creator>
  <cp:lastModifiedBy>Ickert, Rike</cp:lastModifiedBy>
  <cp:revision>27</cp:revision>
  <dcterms:created xsi:type="dcterms:W3CDTF">2021-05-28T08:20:10Z</dcterms:created>
  <dcterms:modified xsi:type="dcterms:W3CDTF">2024-06-25T10:05:55Z</dcterms:modified>
</cp:coreProperties>
</file>